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92" r:id="rId4"/>
    <p:sldId id="259" r:id="rId5"/>
    <p:sldId id="258" r:id="rId6"/>
    <p:sldId id="263" r:id="rId7"/>
    <p:sldId id="264" r:id="rId8"/>
    <p:sldId id="267" r:id="rId9"/>
    <p:sldId id="265" r:id="rId10"/>
    <p:sldId id="293" r:id="rId11"/>
    <p:sldId id="289" r:id="rId12"/>
    <p:sldId id="266" r:id="rId13"/>
    <p:sldId id="291" r:id="rId14"/>
    <p:sldId id="290" r:id="rId15"/>
    <p:sldId id="296" r:id="rId16"/>
    <p:sldId id="295" r:id="rId17"/>
    <p:sldId id="297" r:id="rId18"/>
    <p:sldId id="28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9" d="100"/>
          <a:sy n="69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07F5-78C1-4E59-A184-D4C9EBB9C19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4E79-27A6-426C-A29F-A6D719721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07F5-78C1-4E59-A184-D4C9EBB9C19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4E79-27A6-426C-A29F-A6D719721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07F5-78C1-4E59-A184-D4C9EBB9C19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4E79-27A6-426C-A29F-A6D719721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07F5-78C1-4E59-A184-D4C9EBB9C19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4E79-27A6-426C-A29F-A6D719721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07F5-78C1-4E59-A184-D4C9EBB9C19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4E79-27A6-426C-A29F-A6D719721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07F5-78C1-4E59-A184-D4C9EBB9C19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4E79-27A6-426C-A29F-A6D719721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07F5-78C1-4E59-A184-D4C9EBB9C19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4E79-27A6-426C-A29F-A6D719721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07F5-78C1-4E59-A184-D4C9EBB9C19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4E79-27A6-426C-A29F-A6D719721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07F5-78C1-4E59-A184-D4C9EBB9C19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4E79-27A6-426C-A29F-A6D719721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07F5-78C1-4E59-A184-D4C9EBB9C19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4E79-27A6-426C-A29F-A6D719721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B07F5-78C1-4E59-A184-D4C9EBB9C19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74E79-27A6-426C-A29F-A6D719721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B07F5-78C1-4E59-A184-D4C9EBB9C190}" type="datetimeFigureOut">
              <a:rPr lang="ru-RU" smtClean="0"/>
              <a:pPr/>
              <a:t>15.11.2022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74E79-27A6-426C-A29F-A6D719721D7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reativehdwallpapers.com/uploads/large/background/sky-blue-background-presentation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22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познавательных способностей детей дошкольного возраста </a:t>
            </a:r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посредством метода </a:t>
            </a:r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макетирования</a:t>
            </a:r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1740" y="5229200"/>
            <a:ext cx="5122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Воспитатель: 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Дементиенко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М.В.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03648" y="260648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№30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bsitepresentation.com/wp-content/uploads/free-illustration-presentation-background-ppt-theme-free-within-presentation-background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92" y="82404"/>
            <a:ext cx="3845364" cy="28840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0874" y="3358589"/>
            <a:ext cx="3381521" cy="25361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6010" y="3433964"/>
            <a:ext cx="3295377" cy="24715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943" y="79564"/>
            <a:ext cx="3767403" cy="28255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54981" y="3446679"/>
            <a:ext cx="3399923" cy="254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6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bsitepresentation.com/wp-content/uploads/free-illustration-presentation-background-ppt-theme-free-within-presentation-background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94" y="296652"/>
            <a:ext cx="2970330" cy="39604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16" y="2408548"/>
            <a:ext cx="2772816" cy="36970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17" y="386708"/>
            <a:ext cx="291632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2625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ptbackground.net/background/Powerpoint-2007-Background-for-Powerpoint-Template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44" y="1990314"/>
            <a:ext cx="2772944" cy="369495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019123"/>
            <a:ext cx="2629359" cy="35036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307" y="3230710"/>
            <a:ext cx="2521380" cy="335973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0560" y="188640"/>
            <a:ext cx="89059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макетирования развиваются интегративные качества личности: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Эмоциональная отзывчивость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Любознательность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Активность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Умение взаимодействовать с взрослыми и сверстниками.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03" y="746054"/>
            <a:ext cx="2514243" cy="22171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bsitepresentation.com/wp-content/uploads/free-illustration-presentation-background-ppt-theme-free-within-presentation-background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038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116632"/>
            <a:ext cx="8568952" cy="860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2" y="977252"/>
            <a:ext cx="3471842" cy="46268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1920" y="1093884"/>
            <a:ext cx="5112568" cy="3711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Участие родителей  в создании макетов.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способствует эмоциональному сближению и привлечению родителей в образовательный процесс.</a:t>
            </a:r>
          </a:p>
        </p:txBody>
      </p:sp>
    </p:spTree>
    <p:extLst>
      <p:ext uri="{BB962C8B-B14F-4D97-AF65-F5344CB8AC3E}">
        <p14:creationId xmlns:p14="http://schemas.microsoft.com/office/powerpoint/2010/main" val="3347128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bsitepresentation.com/wp-content/uploads/free-illustration-presentation-background-ppt-theme-free-within-presentation-background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038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C:\Users\хозяин\Downloads\Screenshot_20220922-223541_Video Playe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497"/>
            <a:ext cx="2923957" cy="1805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хозяин\Downloads\Screenshot_20220922-223835_Video Playe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843" y="229521"/>
            <a:ext cx="2965624" cy="1766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9655" y="411946"/>
            <a:ext cx="3082694" cy="17605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08" y="3063438"/>
            <a:ext cx="2376264" cy="3140063"/>
          </a:xfrm>
          <a:prstGeom prst="rect">
            <a:avLst/>
          </a:prstGeom>
        </p:spPr>
      </p:pic>
      <p:pic>
        <p:nvPicPr>
          <p:cNvPr id="11" name="Рисунок 10" descr="C:\Users\хозяин\Downloads\Screenshot_20220922-223851_Video Player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65300"/>
            <a:ext cx="2410961" cy="316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хозяин\Downloads\Screenshot_20220922-223914_Video Player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68" y="2132628"/>
            <a:ext cx="4517773" cy="29320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8710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bsitepresentation.com/wp-content/uploads/free-illustration-presentation-background-ppt-theme-free-within-presentation-background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816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5536" y="116632"/>
            <a:ext cx="8568952" cy="860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16632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макетов в самостоятельной детской игре и в процессе образовательной деятельности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79" y="1309716"/>
            <a:ext cx="3103865" cy="2327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2733" y="1263512"/>
            <a:ext cx="2960194" cy="22201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0990" y="4021687"/>
            <a:ext cx="2881325" cy="21609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616" y="3859362"/>
            <a:ext cx="3370194" cy="25276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1553" y="1308608"/>
            <a:ext cx="2887828" cy="216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48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bsitepresentation.com/wp-content/uploads/free-illustration-presentation-background-ppt-theme-free-within-presentation-background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116632"/>
            <a:ext cx="7344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Процесс изготовления макета детьми по теме проекта «Зимующие птицы».</a:t>
            </a: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8715" y="939539"/>
            <a:ext cx="2609990" cy="19574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012" y="972982"/>
            <a:ext cx="2426317" cy="181973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530" y="634453"/>
            <a:ext cx="2305526" cy="17291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34736" y="1373108"/>
            <a:ext cx="2559165" cy="19193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58" y="3250880"/>
            <a:ext cx="2297710" cy="17232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1954" y="4034317"/>
            <a:ext cx="2219802" cy="16648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557" y="2837990"/>
            <a:ext cx="2324696" cy="174352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804" y="2544183"/>
            <a:ext cx="2517808" cy="188835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384" y="4881916"/>
            <a:ext cx="2181306" cy="1635979"/>
          </a:xfrm>
          <a:prstGeom prst="rect">
            <a:avLst/>
          </a:prstGeom>
        </p:spPr>
      </p:pic>
      <p:sp>
        <p:nvSpPr>
          <p:cNvPr id="7" name="AutoShape 2" descr="20221110_095900.hei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621" y="4572341"/>
            <a:ext cx="2656459" cy="199234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7072" y="4534405"/>
            <a:ext cx="2394876" cy="179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899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bsitepresentation.com/wp-content/uploads/free-illustration-presentation-background-ppt-theme-free-within-presentation-background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692696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макетов в работе с детьми- одна инновационных технологий, способствующих  формированию игровых  умений, поисковой деятельности и познавательной активности каждого ребенка. 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20221110_095900.heic"/>
          <p:cNvSpPr>
            <a:spLocks noChangeAspect="1" noChangeArrowheads="1"/>
          </p:cNvSpPr>
          <p:nvPr/>
        </p:nvSpPr>
        <p:spPr bwMode="auto">
          <a:xfrm>
            <a:off x="251520" y="8907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8" y="2780928"/>
            <a:ext cx="4529721" cy="26763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201" y="2708646"/>
            <a:ext cx="3810395" cy="274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27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s/161661/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ptbackground.net/background/Powerpoint-2007-Background-for-Powerpoint-Template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64704"/>
            <a:ext cx="8291264" cy="53614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Образовательная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деятельность посредством метода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проекта.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развитию самостоятельности, сотрудничеству детей и взрослых. В ходе реализации проекта дети учатся  делать выводы и выяснять закономерности, обобщать, конкретизировать и классифицировать представления и понятия.</a:t>
            </a:r>
          </a:p>
          <a:p>
            <a:pPr>
              <a:buNone/>
            </a:pPr>
            <a:endParaRPr lang="ru-RU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ebsitepresentation.com/wp-content/uploads/free-illustration-presentation-background-ppt-theme-free-within-presentation-background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71" y="764704"/>
            <a:ext cx="3512586" cy="4680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2802"/>
            <a:ext cx="4218959" cy="31661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28" y="3495287"/>
            <a:ext cx="4392488" cy="329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561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ptbackground.net/background/Powerpoint-2007-Background-for-Powerpoint-Template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введения инноваций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использования инноваций - 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создать личностно-ориентированную образовательную среду в ДОУ, позволяющую формировать условия для полноценного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детей, родителей, педагогов и специалистов.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ptbackground.net/background/Powerpoint-2007-Background-for-Powerpoint-Template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 педагога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 педагога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необходимая часть образовательного процесса.   Внедрение инноваций означает необходимость воспитателей подстраивать свою деятельность под меняющиеся условия и использовать нестандартные приёмы в образовательных процессах. Работа педагога не должна ограничиваться рамками исключительно старых и проверенных методов, необходимо некоторое разнообразие.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bsitepresentation.com/wp-content/uploads/free-illustration-presentation-background-ppt-theme-free-within-presentation-background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675456"/>
            <a:ext cx="8229600" cy="207910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Макетирование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620688"/>
            <a:ext cx="8589640" cy="5030019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реализации </a:t>
            </a:r>
            <a:r>
              <a:rPr lang="ru-RU" sz="24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проектной </a:t>
            </a: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и </a:t>
            </a:r>
            <a:r>
              <a:rPr lang="ru-RU" sz="24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создания предметно – пространственной, </a:t>
            </a: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</a:t>
            </a:r>
            <a:r>
              <a:rPr lang="ru-RU" sz="24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педагогические </a:t>
            </a: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технологии, </a:t>
            </a:r>
            <a:r>
              <a:rPr lang="ru-RU" sz="24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направленные на знакомство с окружающим миром, миром растений и животных, различными объектами и явлениями </a:t>
            </a: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природы. Одним </a:t>
            </a:r>
            <a:r>
              <a:rPr lang="ru-RU" sz="24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методов </a:t>
            </a:r>
            <a:r>
              <a:rPr lang="ru-RU" sz="24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макетирование</a:t>
            </a:r>
            <a:r>
              <a:rPr lang="ru-RU" sz="24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solidFill>
                <a:srgbClr val="1F497D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Макеты</a:t>
            </a:r>
            <a:r>
              <a:rPr lang="ru-RU" sz="2400" b="1" dirty="0" smtClean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1F497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модели, представляющие собой уменьшенные объекты.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2" y="3651226"/>
            <a:ext cx="4712616" cy="32067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6421">
            <a:off x="5075271" y="3987543"/>
            <a:ext cx="3539421" cy="265315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ptbackground.net/background/Powerpoint-2007-Background-for-Powerpoint-Template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568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56792"/>
            <a:ext cx="8686800" cy="439248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53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Макет </a:t>
            </a:r>
            <a:r>
              <a:rPr lang="ru-RU" sz="53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это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форма организации</a:t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образовательного пространства,</a:t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способствующая развитию</a:t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творческого познавательного</a:t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мышления, поисковой</a:t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деятельности и бескорыстной</a:t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познавательной активности</a:t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каждого ребенка.</a:t>
            </a:r>
            <a: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i="1" dirty="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ebsitepresentation.com/wp-content/uploads/free-illustration-presentation-background-ppt-theme-free-within-presentation-background-powerpoi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45561"/>
            <a:ext cx="3766057" cy="5019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19428"/>
            <a:ext cx="3766714" cy="501914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pptbackground.net/background/Powerpoint-2007-Background-for-Powerpoint-Templates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278" y="267931"/>
            <a:ext cx="4106184" cy="30712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8" y="1075412"/>
            <a:ext cx="3528392" cy="4707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843" y="3556812"/>
            <a:ext cx="4113499" cy="308360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3168</TotalTime>
  <Words>236</Words>
  <Application>Microsoft Office PowerPoint</Application>
  <PresentationFormat>Экран (4:3)</PresentationFormat>
  <Paragraphs>23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Цель введения инноваций</vt:lpstr>
      <vt:lpstr>Инновационная деятельность педагога</vt:lpstr>
      <vt:lpstr>Макетирование.</vt:lpstr>
      <vt:lpstr>  Макет – это форма организации образовательного пространства, способствующая развитию творческого познавательного мышления, поисковой деятельности и бескорыстной познавательной активности каждого ребенка.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хозяин</cp:lastModifiedBy>
  <cp:revision>63</cp:revision>
  <dcterms:created xsi:type="dcterms:W3CDTF">2019-03-01T07:39:31Z</dcterms:created>
  <dcterms:modified xsi:type="dcterms:W3CDTF">2022-11-15T09:46:04Z</dcterms:modified>
</cp:coreProperties>
</file>