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DE0D56-2A56-4B77-A8C0-EEDD47B5E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091EA09-384D-4E37-9A3D-57A252E7C2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B360D5-D0A6-4C6F-8EE9-C7CC3C78C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BC62-74B0-409A-A67E-D8AE85EAF1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934FF3-D29F-46CC-9E09-5A933AF8B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A0A9D5-76BE-4FA4-AD9F-B8BE37AD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EE97-A14A-4BFE-8172-24F5E2A2E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950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740BF3-7C1D-4B7A-A2A5-08A9EE297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9DBB240-4F90-4CB9-B24B-56ADE2E3C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2A4A51-21CD-4FAA-9CF9-F1536645F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BC62-74B0-409A-A67E-D8AE85EAF1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349439-07EA-4A2F-9426-74C4BFE7C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8D46EE-217F-4098-9EB8-CDA2156F0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EE97-A14A-4BFE-8172-24F5E2A2E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12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766ADF2-06DB-468A-A3BB-1E64BF6A4E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9C247E-D2C0-434F-A282-493D9239BA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A4352D-13D4-47AB-AD48-BCA66B71B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BC62-74B0-409A-A67E-D8AE85EAF1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FAB9C4-CE55-4F7E-8802-55C39295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A0D93C-5C6D-4284-8C92-9901CB595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EE97-A14A-4BFE-8172-24F5E2A2E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391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D83FA3-954F-43CD-A9F9-C0C7D48B0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98F1C5-EF21-433F-8682-2F6B9D7CA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CECDB5-18CC-4A7A-B44A-9889CC01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BC62-74B0-409A-A67E-D8AE85EAF1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8CC4B6-A3C5-4E21-A315-BEB08F8B0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F44927-3723-4660-8595-8EA597CD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EE97-A14A-4BFE-8172-24F5E2A2E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604A93-71DA-4EAA-AD0E-AC55418A9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922634-040B-4453-B0F5-D0F749ED9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6675D6-F05C-4768-AFA3-95214F6FC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BC62-74B0-409A-A67E-D8AE85EAF1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F2D109-738A-47A5-BD98-A00E9C961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1CD9BF-9931-450D-94BA-2992509D0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EE97-A14A-4BFE-8172-24F5E2A2E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701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DB87A4-8AB8-46C0-9F6C-3CB591E6B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4A37CD-2E0C-4825-943D-0EC0BF4982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061DCA1-0C21-4F73-A3D8-C74B152D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9A9723-BF04-48BD-B201-B7A235341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BC62-74B0-409A-A67E-D8AE85EAF1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644B209-9145-4C05-A1B0-2F9A2BAC8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3BF5C8-1484-407E-92E6-1369643C3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EE97-A14A-4BFE-8172-24F5E2A2E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027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7D75B7-1447-4D09-B221-B62E8BE93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0A05B7-5463-4D4F-A328-73B350109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E597CA-0784-4DD3-92ED-40601A7D5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DB98E0F-346D-4A28-B5BE-3F73E9C5A3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737B617-29E8-4CB7-954A-69D12F13F4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0E4986-7F83-41BE-8A5D-9F66C761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BC62-74B0-409A-A67E-D8AE85EAF1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2A7A24C-0B81-428C-AD13-BEA9BEDC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7FE64AF-0656-4529-9E9A-451462654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EE97-A14A-4BFE-8172-24F5E2A2E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81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919950-06DD-4DB0-8FC4-98DFCA7E8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7A75080-22AC-4AAF-B52F-1DC39E2D8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BC62-74B0-409A-A67E-D8AE85EAF1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831AA69-F9DE-48B2-B2F3-97CEB2F31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E4CBC5E-4F2D-43B6-83F2-9E321E08A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EE97-A14A-4BFE-8172-24F5E2A2E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0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13F11C3-9AD8-400D-B83E-AE4A06A3B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BC62-74B0-409A-A67E-D8AE85EAF1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501438F-D42A-4AB3-915C-B3126AF4C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0F3362C-163D-461A-9837-560760E55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EE97-A14A-4BFE-8172-24F5E2A2E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92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1601C1-0EAB-48FC-8D81-671E1AC87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E67AB8-F5EE-4E8E-B86E-EB4AE1A93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03DE339-A881-4B88-B29C-CC7523427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E701AF-BFEA-4936-8CEE-7D9B221F0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BC62-74B0-409A-A67E-D8AE85EAF1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0FDBBD-847F-4E1B-AE30-15F8BFF5A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570A80-0790-4BA2-A92F-EDE3630AE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EE97-A14A-4BFE-8172-24F5E2A2E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108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FD195-B2FC-42CF-BE39-FF11F9AEE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3D40FB5-7170-40A1-AD7E-AB7BB5C45B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57B286-82C5-4B37-B41A-E77FB3A32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E4DC86A-B0F0-4244-A7C6-F90895413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BC62-74B0-409A-A67E-D8AE85EAF1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944EDD-4103-4BBB-81DF-25E520FDC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1845BD-85D5-4A59-A1D2-7581C3C47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EE97-A14A-4BFE-8172-24F5E2A2E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3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03523C-699A-4905-9E8F-3BCB03581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1C4118-AB44-4C88-A81C-FA6F2812E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04DF88-FAD7-469A-A6B9-AC1BE5406D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3BC62-74B0-409A-A67E-D8AE85EAF1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C6CB59-6663-4A8E-9C4C-9126E5381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45B76A-F6DD-432C-9D11-4A45AA9650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EEE97-A14A-4BFE-8172-24F5E2A2E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44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49B2DD3-B4B6-4FC1-9A78-26D92855A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144"/>
            <a:ext cx="7081630" cy="6707080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6E55A53-2C3F-48EE-A11D-6E9833A12318}"/>
              </a:ext>
            </a:extLst>
          </p:cNvPr>
          <p:cNvSpPr/>
          <p:nvPr/>
        </p:nvSpPr>
        <p:spPr>
          <a:xfrm>
            <a:off x="6096000" y="159798"/>
            <a:ext cx="5977632" cy="64629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График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</a:rPr>
              <a:t> работы территориальной психолого-медико-педагогической комиссии в летний период </a:t>
            </a:r>
          </a:p>
          <a:p>
            <a:r>
              <a:rPr lang="ru-RU" sz="2400" b="1" dirty="0">
                <a:solidFill>
                  <a:srgbClr val="008000"/>
                </a:solidFill>
              </a:rPr>
              <a:t>ИЮНЬ – </a:t>
            </a:r>
            <a:r>
              <a:rPr lang="ru-RU" sz="2400" b="1" dirty="0">
                <a:solidFill>
                  <a:srgbClr val="7030A0"/>
                </a:solidFill>
              </a:rPr>
              <a:t>ежедневно с 9.00ч до 12.00ч (кроме субботы и воскресенья)</a:t>
            </a:r>
          </a:p>
          <a:p>
            <a:r>
              <a:rPr lang="ru-RU" sz="2400" b="1" dirty="0">
                <a:solidFill>
                  <a:srgbClr val="008000"/>
                </a:solidFill>
              </a:rPr>
              <a:t>ИЮЛЬ – </a:t>
            </a:r>
            <a:r>
              <a:rPr lang="ru-RU" sz="2400" b="1" dirty="0">
                <a:solidFill>
                  <a:srgbClr val="7030A0"/>
                </a:solidFill>
              </a:rPr>
              <a:t>запись и диагностика не осуществляются (период отпусков)</a:t>
            </a:r>
          </a:p>
          <a:p>
            <a:r>
              <a:rPr lang="ru-RU" sz="2400" b="1" dirty="0">
                <a:solidFill>
                  <a:srgbClr val="008000"/>
                </a:solidFill>
              </a:rPr>
              <a:t>АВГУСТ – </a:t>
            </a:r>
            <a:r>
              <a:rPr lang="ru-RU" sz="2400" b="1" dirty="0">
                <a:solidFill>
                  <a:srgbClr val="7030A0"/>
                </a:solidFill>
              </a:rPr>
              <a:t>с 15 августа – ежедневно с 9.00ч до 12.00ч (кроме субботы и воскресенья)</a:t>
            </a:r>
          </a:p>
          <a:p>
            <a:endParaRPr lang="ru-RU" sz="2400" b="1" dirty="0">
              <a:solidFill>
                <a:srgbClr val="7030A0"/>
              </a:solidFill>
            </a:endParaRPr>
          </a:p>
          <a:p>
            <a:r>
              <a:rPr lang="ru-RU" sz="2400" b="1" dirty="0">
                <a:solidFill>
                  <a:srgbClr val="7030A0"/>
                </a:solidFill>
              </a:rPr>
              <a:t>Комплексное обследования ПМПК проводится </a:t>
            </a:r>
          </a:p>
          <a:p>
            <a:pPr marL="342900" indent="-342900">
              <a:buFontTx/>
              <a:buChar char="-"/>
            </a:pPr>
            <a:r>
              <a:rPr lang="ru-RU" sz="2400" b="1" dirty="0">
                <a:solidFill>
                  <a:srgbClr val="7030A0"/>
                </a:solidFill>
              </a:rPr>
              <a:t>по предварительной записи </a:t>
            </a:r>
          </a:p>
          <a:p>
            <a:pPr marL="342900" indent="-342900">
              <a:buFontTx/>
              <a:buChar char="-"/>
            </a:pPr>
            <a:r>
              <a:rPr lang="ru-RU" sz="2400" b="1" dirty="0">
                <a:solidFill>
                  <a:srgbClr val="7030A0"/>
                </a:solidFill>
              </a:rPr>
              <a:t>при наличии необходимых документов</a:t>
            </a:r>
          </a:p>
          <a:p>
            <a:r>
              <a:rPr lang="ru-RU" sz="2400" i="1" dirty="0">
                <a:solidFill>
                  <a:srgbClr val="0070C0"/>
                </a:solidFill>
              </a:rPr>
              <a:t>Контактный телефон: </a:t>
            </a:r>
            <a:r>
              <a:rPr lang="ru-RU" sz="2400" b="1" i="1" u="sng" dirty="0">
                <a:solidFill>
                  <a:srgbClr val="0070C0"/>
                </a:solidFill>
              </a:rPr>
              <a:t>8 988 388 97 96 </a:t>
            </a:r>
          </a:p>
          <a:p>
            <a:endParaRPr lang="ru-RU" sz="2400" b="1" dirty="0">
              <a:solidFill>
                <a:srgbClr val="7030A0"/>
              </a:solidFill>
            </a:endParaRPr>
          </a:p>
          <a:p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0381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69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7</cp:revision>
  <dcterms:created xsi:type="dcterms:W3CDTF">2023-05-29T05:56:23Z</dcterms:created>
  <dcterms:modified xsi:type="dcterms:W3CDTF">2023-05-29T07:55:23Z</dcterms:modified>
</cp:coreProperties>
</file>