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4" r:id="rId4"/>
    <p:sldId id="265" r:id="rId5"/>
    <p:sldId id="263" r:id="rId6"/>
    <p:sldId id="266" r:id="rId7"/>
    <p:sldId id="267" r:id="rId8"/>
    <p:sldId id="268" r:id="rId9"/>
    <p:sldId id="261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2EB"/>
    <a:srgbClr val="6ABAD0"/>
    <a:srgbClr val="473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87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9993C-3119-4CE0-8BFE-03D79B39ED1A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F26DD-101F-4869-941F-2C01F4EE2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8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5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8450-27F6-42C9-A674-126DDBB2B543}" type="datetime1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3FBB-2BCA-460C-9764-FF660BCDCB86}" type="datetime1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88B7-604B-4BBA-98FE-F2E614CD758D}" type="datetime1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97DD-6637-49B1-9EA8-A000DB2DF796}" type="datetime1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75E3-FD87-4511-8623-F64D0E46D9B0}" type="datetime1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A8F0-E30C-4C45-AF49-731644F987C0}" type="datetime1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7D00-8E17-4DCE-819E-26DDA527A31C}" type="datetime1">
              <a:rPr lang="ru-RU" smtClean="0"/>
              <a:t>03.09.2021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B72E-BBA2-4C27-A106-C337E4FBC4B2}" type="datetime1">
              <a:rPr lang="ru-RU" smtClean="0"/>
              <a:t>03.09.2021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6800-7EFF-4FC9-8976-7A65D16B6EC4}" type="datetime1">
              <a:rPr lang="ru-RU" smtClean="0"/>
              <a:t>03.09.2021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5DC5-CED6-4D4B-9064-A0EC41555575}" type="datetime1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CE0-043A-4FB3-8A87-1A66F5A1929C}" type="datetime1">
              <a:rPr lang="ru-RU" smtClean="0"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9A59-5251-4824-BB56-AABE4977FD0E}" type="datetime1">
              <a:rPr lang="ru-RU" smtClean="0"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465" y="-163400"/>
            <a:ext cx="3773639" cy="54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595632"/>
            <a:ext cx="4879921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</a:rPr>
              <a:t>Дополнительная  общеобразовательная общеразвивающая </a:t>
            </a:r>
            <a:r>
              <a:rPr lang="ru-RU" sz="2800" b="1" i="1">
                <a:solidFill>
                  <a:schemeClr val="tx2"/>
                </a:solidFill>
              </a:rPr>
              <a:t>программа социально-гуманитарной направленности</a:t>
            </a:r>
            <a:endParaRPr lang="ru-RU" sz="2800" b="1" i="1" dirty="0">
              <a:solidFill>
                <a:schemeClr val="tx2"/>
              </a:solidFill>
            </a:endParaRPr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«Мир доброты и мудрости» </a:t>
            </a:r>
          </a:p>
          <a:p>
            <a:pPr algn="ctr"/>
            <a:endParaRPr lang="ru-RU" sz="2800" b="1" i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3764" y="5729792"/>
            <a:ext cx="46805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         Составил воспитатель: Теплых А.В.</a:t>
            </a:r>
          </a:p>
          <a:p>
            <a:r>
              <a:rPr lang="ru-RU" dirty="0"/>
              <a:t>                                   2021г.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63888" y="188640"/>
            <a:ext cx="2016224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МБДОУ ДС№30 </a:t>
            </a:r>
            <a:r>
              <a:rPr lang="ru-RU" dirty="0" err="1"/>
              <a:t>п.Комсомольский</a:t>
            </a: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84784"/>
            <a:ext cx="8568952" cy="496369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Цель</a:t>
            </a:r>
          </a:p>
          <a:p>
            <a:pPr algn="ctr"/>
            <a:r>
              <a:rPr lang="ru-RU" dirty="0"/>
              <a:t>	Основная цель программы в дошкольный период — заложить формирование духовно-нравственной основы личности, а также присоединить ребенка и его родителей к базовым духовным, нравственным и социокультурным ценностям.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Задачи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● Создание целостной системы воспитания, обеспечивающей системность, преемственность воспитания, взаимосвязь всех его компонентов: целей, содержания, воспитывающей и организационной деятельности; результатов воспитания. </a:t>
            </a:r>
          </a:p>
          <a:p>
            <a:pPr algn="ctr"/>
            <a:r>
              <a:rPr lang="ru-RU" dirty="0"/>
              <a:t>● Создание условий для обеспечения роста социальной зрелости выпускников детского сада, реализующего программы дошкольного и дополнительного образования, их готовность к жизненному самоопределению, гражданской ответственности и осознание воспитанником, его родителями и педагогами духовного смысла служения</a:t>
            </a:r>
          </a:p>
          <a:p>
            <a:pPr algn="ctr"/>
            <a:r>
              <a:rPr lang="ru-RU" dirty="0"/>
              <a:t>Отечеству.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6632"/>
            <a:ext cx="8568952" cy="108012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Цели и задачи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-315416"/>
            <a:ext cx="2341172" cy="266429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0072" y="3717032"/>
            <a:ext cx="3672408" cy="2731442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6632"/>
            <a:ext cx="8568952" cy="108012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Актуальность программы духовно – нравственного воспитания является важнейшей стороной формирования и развития личности ребенка и предполагает становление его отношений к родителям, окружающим, к коллективу, обществу, к Родине.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280" y="4149080"/>
            <a:ext cx="2337528" cy="18673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4" y="1556792"/>
            <a:ext cx="681172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450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/>
              <a:t>Основой духовно - нравственного воспитания является культура общества, семьи, детского сада - той среды, в которой он живет, в которой происходит его становление и развитие.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39465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68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/>
              <a:t>Программа предусматривает обогащение детского развития, взаимосвязь всех его сторон, что делает содержание дошкольного образования базисным и многоаспектным (а не предметным, как в школе).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3541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/>
              <a:t>Педагогической целесообразностью программы, является создание условий для обеспечения комфортного самочувствия каждого ребенка в детском саду, которое связано с удовлетворением его основных потребностей: в признании, в познании, в общении: как с взрослыми, так и с ровесниками, в движении, в проявлении активности и самостоятельности.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840"/>
            <a:ext cx="3435846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5628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/>
              <a:t>Особое внимание уделяется обеспечению признания ребенка детским сообществом. Основной задачей педагога является формирование детского сообщества, в котором каждый ребенок находит свое место и может легко встраиваться в сообщество.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858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64949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Исходя из основных потребностей ребенка к познанию, ставится задача на формирование обучающегося детского сообщества, в котором каждый ребенок чувствует себя успешным, уверенным в том, что он может справиться с любым заданием как самостоятельно, так и при помощи других детей и понимающего его взрослого. Воспитатель создает условия для свободного общения детей друг с другом, дает возможность видеть оригинальные решения других детей и творчески переносить их в свои работы, свободно выбирать способы и средства своей деятельности, проявлять собственное волеизъявление.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5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50"/>
            <a:ext cx="9144000" cy="5998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4725144"/>
            <a:ext cx="7416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i="1" dirty="0">
                <a:solidFill>
                  <a:srgbClr val="C00000"/>
                </a:solidFill>
              </a:rPr>
              <a:t>Спасибо!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82d47a9c9bcd8c4f2f5c7f1a60cb2678ef1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304</Words>
  <Application>Microsoft Office PowerPoint</Application>
  <PresentationFormat>Экран (4:3)</PresentationFormat>
  <Paragraphs>32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Основой духовно - нравственного воспитания является культура общества, семьи, детского сада - той среды, в которой он живет, в которой происходит его становление и развитие.</vt:lpstr>
      <vt:lpstr>Программа предусматривает обогащение детского развития, взаимосвязь всех его сторон, что делает содержание дошкольного образования базисным и многоаспектным (а не предметным, как в школе).</vt:lpstr>
      <vt:lpstr>Педагогической целесообразностью программы, является создание условий для обеспечения комфортного самочувствия каждого ребенка в детском саду, которое связано с удовлетворением его основных потребностей: в признании, в познании, в общении: как с взрослыми, так и с ровесниками, в движении, в проявлении активности и самостоятельности. </vt:lpstr>
      <vt:lpstr>Особое внимание уделяется обеспечению признания ребенка детским сообществом. Основной задачей педагога является формирование детского сообщества, в котором каждый ребенок находит свое место и может легко встраиваться в сообщество.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15</cp:revision>
  <dcterms:created xsi:type="dcterms:W3CDTF">2015-03-05T13:12:10Z</dcterms:created>
  <dcterms:modified xsi:type="dcterms:W3CDTF">2021-09-03T10:56:10Z</dcterms:modified>
</cp:coreProperties>
</file>