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5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0A303-698B-4272-B0F0-C5E3B4EE8DF8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E152-20B0-4F2C-BAA2-C517F1640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2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7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8343" y="832662"/>
            <a:ext cx="526745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ДОПОЛНИТЕЛЬНАЯ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ОБЩЕОБРАЗОВАТЕЛЬНАЯ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      ОБЩЕРАЗВИВАЮЩАЯ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ПРОГРАММА</a:t>
            </a:r>
          </a:p>
          <a:p>
            <a:r>
              <a:rPr lang="ru-RU" sz="2400" dirty="0">
                <a:solidFill>
                  <a:srgbClr val="C00000"/>
                </a:solidFill>
                <a:latin typeface="+mj-lt"/>
              </a:rPr>
              <a:t>СОЦИАЛЬНО – ГУМАНИТАРНОЙ НАПРАВЛЕННОСТИ</a:t>
            </a:r>
          </a:p>
          <a:p>
            <a:r>
              <a:rPr lang="ru-RU" sz="2400" dirty="0">
                <a:solidFill>
                  <a:srgbClr val="C00000"/>
                </a:solidFill>
                <a:latin typeface="+mj-lt"/>
              </a:rPr>
              <a:t>«В ГОСТЯХ У СКАЗКИ»</a:t>
            </a:r>
          </a:p>
          <a:p>
            <a:endParaRPr lang="ru-RU" sz="1400" i="1" dirty="0">
              <a:solidFill>
                <a:srgbClr val="9936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113" y="4219805"/>
            <a:ext cx="3914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Педагог дополнительного образования: Коваль И.Л Теплых А.В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0835" y="853674"/>
            <a:ext cx="3278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99367F"/>
                </a:solidFill>
              </a:rPr>
              <a:t>Цель программы:</a:t>
            </a:r>
            <a:endParaRPr lang="ru-RU" sz="3200" dirty="0">
              <a:solidFill>
                <a:srgbClr val="99367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3" y="1578950"/>
            <a:ext cx="387191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Определение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основных направлений психологического сопровождения реализации образовательных инициатив для обеспечения полноценного формирования интегративных качеств дошкольников, в том числе общей культуры, развитие физических, интеллектуальных и личностных качеств с приоритетным направлением познавательно-речевого развития; предпосылок учебной деятельности, обеспечивающих социальную успешность, сохранение и укрепление здоровья детей дошкольного возраста, коррекцию недостатков в их психическом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62313" y="841108"/>
            <a:ext cx="4729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Уголок для работы с детьми по методике В.Ф. Базарного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Picture 3" descr="D:\психолог\для РМО\у столика\DSC_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0378" y="1571287"/>
            <a:ext cx="3173032" cy="4575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 descr="C:\Users\Admin\Desktop\IMG_20190320_094200.jpg"/>
          <p:cNvPicPr/>
          <p:nvPr/>
        </p:nvPicPr>
        <p:blipFill>
          <a:blip r:embed="rId3" cstate="print"/>
          <a:srcRect r="18182"/>
          <a:stretch>
            <a:fillRect/>
          </a:stretch>
        </p:blipFill>
        <p:spPr bwMode="auto">
          <a:xfrm>
            <a:off x="4314825" y="371475"/>
            <a:ext cx="48291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9155" y="5306020"/>
            <a:ext cx="4100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Развитие эмоциональной сферы. Введение ребенка в мир человеческих эмоций.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 flipH="1">
            <a:off x="485773" y="785813"/>
            <a:ext cx="3829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Развитие интеллектуальной сферы – развитие мыслительных умений,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наглядно -действенного, наглядно-образного, словесно - логического, творческого и критического мышления</a:t>
            </a:r>
            <a:r>
              <a:rPr lang="ru-RU" sz="1400" dirty="0"/>
              <a:t>.</a:t>
            </a:r>
          </a:p>
        </p:txBody>
      </p:sp>
      <p:pic>
        <p:nvPicPr>
          <p:cNvPr id="5" name="Picture 2" descr="D:\психолог\для РМО\DSC_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386012"/>
            <a:ext cx="2185985" cy="3485301"/>
          </a:xfrm>
          <a:prstGeom prst="rect">
            <a:avLst/>
          </a:prstGeom>
          <a:noFill/>
        </p:spPr>
      </p:pic>
      <p:pic>
        <p:nvPicPr>
          <p:cNvPr id="6" name="Picture 3" descr="D:\психолог\для РМО\DSC_0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299" y="2109252"/>
            <a:ext cx="2179816" cy="2905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7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4" y="3846253"/>
            <a:ext cx="2993936" cy="2999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00" y="3568313"/>
            <a:ext cx="1537200" cy="242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62" y="282020"/>
            <a:ext cx="5739160" cy="3442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74" y="3724368"/>
            <a:ext cx="3606487" cy="286876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6</a:t>
            </a:fld>
            <a:endParaRPr lang="ru-RU"/>
          </a:p>
        </p:txBody>
      </p:sp>
      <p:pic>
        <p:nvPicPr>
          <p:cNvPr id="8" name="Picture 2" descr="D:\психолог\для РМО\У песка\DSC_0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1391" y="152963"/>
            <a:ext cx="6578599" cy="370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32862" y="4229100"/>
            <a:ext cx="30249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7030A0"/>
                </a:solidFill>
              </a:rPr>
              <a:t>Развитие </a:t>
            </a:r>
            <a:r>
              <a:rPr lang="ru-RU" sz="2400" dirty="0">
                <a:solidFill>
                  <a:srgbClr val="7030A0"/>
                </a:solidFill>
              </a:rPr>
              <a:t>познавательных и психических процессов — восприятия, памяти,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внимания</a:t>
            </a:r>
            <a:r>
              <a:rPr lang="ru-RU" sz="2400" dirty="0">
                <a:solidFill>
                  <a:srgbClr val="7030A0"/>
                </a:solidFill>
              </a:rPr>
              <a:t>, воображения.</a:t>
            </a:r>
          </a:p>
        </p:txBody>
      </p:sp>
      <p:pic>
        <p:nvPicPr>
          <p:cNvPr id="9" name="Picture 3" descr="D:\психолог\для РМО\У песка\DSC_00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0669" y="3813478"/>
            <a:ext cx="2256131" cy="3032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0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7</a:t>
            </a:fld>
            <a:endParaRPr lang="ru-RU"/>
          </a:p>
        </p:txBody>
      </p:sp>
      <p:pic>
        <p:nvPicPr>
          <p:cNvPr id="3" name="Picture 4" descr="D:\психолог\для РМО\DSC_0103.jpg"/>
          <p:cNvPicPr>
            <a:picLocks noChangeAspect="1" noChangeArrowheads="1"/>
          </p:cNvPicPr>
          <p:nvPr/>
        </p:nvPicPr>
        <p:blipFill>
          <a:blip r:embed="rId3" cstate="print"/>
          <a:srcRect l="6350" t="34341"/>
          <a:stretch>
            <a:fillRect/>
          </a:stretch>
        </p:blipFill>
        <p:spPr bwMode="auto">
          <a:xfrm>
            <a:off x="542925" y="337862"/>
            <a:ext cx="7829550" cy="6583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7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062" y="6177394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67F"/>
                </a:solidFill>
              </a:rPr>
              <a:t>Спасибо за внимание!</a:t>
            </a:r>
            <a:endParaRPr lang="ru-RU" sz="2800" dirty="0">
              <a:solidFill>
                <a:srgbClr val="99367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1475" y="660618"/>
            <a:ext cx="78867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Планируемые результаты</a:t>
            </a:r>
          </a:p>
          <a:p>
            <a:r>
              <a:rPr lang="ru-RU" sz="2000" dirty="0"/>
              <a:t>● Правильно дифференцировать цвета и оттенки.</a:t>
            </a:r>
          </a:p>
          <a:p>
            <a:r>
              <a:rPr lang="ru-RU" sz="2000" dirty="0"/>
              <a:t>● Называть названия шести основных цветов.</a:t>
            </a:r>
          </a:p>
          <a:p>
            <a:r>
              <a:rPr lang="ru-RU" sz="2000" dirty="0"/>
              <a:t>● Различать и называть основные геометрические фигуры, включая прямоугольник и овал.</a:t>
            </a:r>
          </a:p>
          <a:p>
            <a:r>
              <a:rPr lang="ru-RU" sz="2000" dirty="0"/>
              <a:t>● Различать пространственные отношения: около, рядом, между, перед</a:t>
            </a:r>
          </a:p>
          <a:p>
            <a:r>
              <a:rPr lang="ru-RU" sz="2000" dirty="0"/>
              <a:t>● Уметь соотносить предметы по длине, ширине и высоте.</a:t>
            </a:r>
          </a:p>
          <a:p>
            <a:r>
              <a:rPr lang="ru-RU" sz="2000" dirty="0"/>
              <a:t>● Развить межличностную компетентность – умение понимать и принимать окружающих и вступать с ними в конструктивное взаимодействие.</a:t>
            </a:r>
          </a:p>
          <a:p>
            <a:r>
              <a:rPr lang="ru-RU" sz="2000" dirty="0"/>
              <a:t>● Скорректировать имеющиеся у обучающихся поведенческие и эмоциональные нарушения.</a:t>
            </a:r>
          </a:p>
          <a:p>
            <a:r>
              <a:rPr lang="ru-RU" sz="2000" dirty="0"/>
              <a:t>● Оказать помощь в воспитании трудолюбия, усидчивости, целеустремлённости.</a:t>
            </a:r>
          </a:p>
          <a:p>
            <a:r>
              <a:rPr lang="ru-RU" sz="2000" dirty="0"/>
              <a:t>● Улучшить качество общения данных обучающихся с окружающими людьми</a:t>
            </a:r>
          </a:p>
        </p:txBody>
      </p:sp>
    </p:spTree>
    <p:extLst>
      <p:ext uri="{BB962C8B-B14F-4D97-AF65-F5344CB8AC3E}">
        <p14:creationId xmlns:p14="http://schemas.microsoft.com/office/powerpoint/2010/main" val="27320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c974bf0eed8eba85fdaa112f6704b49f8fbc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256</Words>
  <Application>Microsoft Office PowerPoint</Application>
  <PresentationFormat>Экран (4:3)</PresentationFormat>
  <Paragraphs>33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Пользователь</cp:lastModifiedBy>
  <cp:revision>23</cp:revision>
  <dcterms:created xsi:type="dcterms:W3CDTF">2015-07-03T14:09:28Z</dcterms:created>
  <dcterms:modified xsi:type="dcterms:W3CDTF">2021-09-03T11:35:54Z</dcterms:modified>
</cp:coreProperties>
</file>