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5" r:id="rId3"/>
    <p:sldId id="284" r:id="rId4"/>
    <p:sldId id="286" r:id="rId5"/>
    <p:sldId id="258" r:id="rId6"/>
    <p:sldId id="301" r:id="rId7"/>
    <p:sldId id="302" r:id="rId8"/>
    <p:sldId id="259" r:id="rId9"/>
    <p:sldId id="261" r:id="rId10"/>
    <p:sldId id="297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97717-B817-44C6-B504-1EB573873181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06EDB-B1E6-4F30-9B08-4FFFFAB44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9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06EDB-B1E6-4F30-9B08-4FFFFAB440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0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06EDB-B1E6-4F30-9B08-4FFFFAB440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06EDB-B1E6-4F30-9B08-4FFFFAB440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2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06EDB-B1E6-4F30-9B08-4FFFFAB440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06EDB-B1E6-4F30-9B08-4FFFFAB440D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3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06EDB-B1E6-4F30-9B08-4FFFFAB440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4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06EDB-B1E6-4F30-9B08-4FFFFAB440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4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06EDB-B1E6-4F30-9B08-4FFFFAB440D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9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Дополнительная  программа коррекционно-развивающей направленности «Веселый язычок»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717032"/>
            <a:ext cx="6400800" cy="1473200"/>
          </a:xfrm>
        </p:spPr>
        <p:txBody>
          <a:bodyPr anchor="b">
            <a:noAutofit/>
          </a:bodyPr>
          <a:lstStyle/>
          <a:p>
            <a:r>
              <a:rPr lang="ru-RU" sz="3600" b="1" dirty="0" smtClean="0"/>
              <a:t>Автор-исполнитель : Даниленко Л.С., МБДОУ д/сад № 30 , п. Комсомольский </a:t>
            </a:r>
          </a:p>
        </p:txBody>
      </p:sp>
    </p:spTree>
    <p:extLst>
      <p:ext uri="{BB962C8B-B14F-4D97-AF65-F5344CB8AC3E}">
        <p14:creationId xmlns:p14="http://schemas.microsoft.com/office/powerpoint/2010/main" val="1176990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коммуникативных умений и навыков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348880"/>
            <a:ext cx="382219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Закрепление произношения поставленных звуков в спонтанной речи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060848"/>
            <a:ext cx="4104456" cy="4248472"/>
          </a:xfrm>
        </p:spPr>
      </p:pic>
    </p:spTree>
    <p:extLst>
      <p:ext uri="{BB962C8B-B14F-4D97-AF65-F5344CB8AC3E}">
        <p14:creationId xmlns:p14="http://schemas.microsoft.com/office/powerpoint/2010/main" val="25331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4680520" cy="4065315"/>
          </a:xfrm>
        </p:spPr>
      </p:pic>
    </p:spTree>
    <p:extLst>
      <p:ext uri="{BB962C8B-B14F-4D97-AF65-F5344CB8AC3E}">
        <p14:creationId xmlns:p14="http://schemas.microsoft.com/office/powerpoint/2010/main" val="134272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Цели и задачи: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Развитие речи и коррекция ее недостатков, формирование умения пользоваться речью как средством коммуникации для дальнейшей социализации и интеграции в обществе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3822192" cy="4137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Организация эффективного коррекционно-развивающего сопровождения детей с различными речевыми нарушениями.</a:t>
            </a:r>
          </a:p>
        </p:txBody>
      </p:sp>
    </p:spTree>
    <p:extLst>
      <p:ext uri="{BB962C8B-B14F-4D97-AF65-F5344CB8AC3E}">
        <p14:creationId xmlns:p14="http://schemas.microsoft.com/office/powerpoint/2010/main" val="3167073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Развитие ручной моторики</a:t>
            </a:r>
            <a:endParaRPr lang="ru-RU" sz="4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 </a:t>
            </a: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56166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15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52728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Развитие артикуляционной моторики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3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672408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31236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65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Развитие общей моторики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4464496" cy="453650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796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</a:t>
            </a:r>
            <a:r>
              <a:rPr lang="ru-RU" smtClean="0"/>
              <a:t>неречевого дыхания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Развитие длительного выдоха без участия речи, формирование диафрагмального дыхания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6873"/>
            <a:ext cx="3822700" cy="3543220"/>
          </a:xfrm>
        </p:spPr>
      </p:pic>
    </p:spTree>
    <p:extLst>
      <p:ext uri="{BB962C8B-B14F-4D97-AF65-F5344CB8AC3E}">
        <p14:creationId xmlns:p14="http://schemas.microsoft.com/office/powerpoint/2010/main" val="2881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звуков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Ребенок выполняет артикуляционные упражнения для постановки звуков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204864"/>
            <a:ext cx="3816424" cy="3921299"/>
          </a:xfrm>
        </p:spPr>
      </p:pic>
    </p:spTree>
    <p:extLst>
      <p:ext uri="{BB962C8B-B14F-4D97-AF65-F5344CB8AC3E}">
        <p14:creationId xmlns:p14="http://schemas.microsoft.com/office/powerpoint/2010/main" val="371376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7"/>
            <a:ext cx="7408333" cy="4104456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Автоматизация поставленных звуков  посредством игры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420888"/>
            <a:ext cx="494801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43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Развитие сенсорного восприятия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H="1" flipV="1">
            <a:off x="1187623" y="1844824"/>
            <a:ext cx="669674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3348880" y="1988840"/>
            <a:ext cx="7927794" cy="4209648"/>
          </a:xfrm>
        </p:spPr>
        <p:txBody>
          <a:bodyPr>
            <a:normAutofit/>
          </a:bodyPr>
          <a:lstStyle/>
          <a:p>
            <a:pPr marL="2514600" lvl="8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76064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1199</TotalTime>
  <Words>120</Words>
  <Application>Microsoft Office PowerPoint</Application>
  <PresentationFormat>Экран (4:3)</PresentationFormat>
  <Paragraphs>31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Дополнительная  программа коррекционно-развивающей направленности «Веселый язычок»</vt:lpstr>
      <vt:lpstr>Цели и задачи:</vt:lpstr>
      <vt:lpstr>Развитие ручной моторики</vt:lpstr>
      <vt:lpstr>Развитие артикуляционной моторики </vt:lpstr>
      <vt:lpstr> Развитие общей моторики</vt:lpstr>
      <vt:lpstr>Развитие неречевого дыхания </vt:lpstr>
      <vt:lpstr>Постановка звуков</vt:lpstr>
      <vt:lpstr>Автоматизация поставленных звуков  посредством игры</vt:lpstr>
      <vt:lpstr>Развитие сенсорного восприятия</vt:lpstr>
      <vt:lpstr>Формирование коммуникативных умений и навыков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проектной деятельности в детском саду</dc:title>
  <dc:creator>ленчик</dc:creator>
  <cp:lastModifiedBy>ленчик</cp:lastModifiedBy>
  <cp:revision>123</cp:revision>
  <dcterms:created xsi:type="dcterms:W3CDTF">2019-11-06T16:52:37Z</dcterms:created>
  <dcterms:modified xsi:type="dcterms:W3CDTF">2021-08-29T09:05:21Z</dcterms:modified>
</cp:coreProperties>
</file>